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61" r:id="rId6"/>
    <p:sldId id="260" r:id="rId7"/>
  </p:sldIdLst>
  <p:sldSz cx="9144000" cy="6858000" type="screen4x3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7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EF4C-4B3A-4D16-895F-C2BA2C4A52DF}" type="datetimeFigureOut">
              <a:rPr lang="ko-KR" altLang="en-US" smtClean="0"/>
              <a:pPr/>
              <a:t>2018-11-14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AB92-BF47-4074-889A-18CF976E35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EF4C-4B3A-4D16-895F-C2BA2C4A52DF}" type="datetimeFigureOut">
              <a:rPr lang="ko-KR" altLang="en-US" smtClean="0"/>
              <a:pPr/>
              <a:t>2018-11-14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AB92-BF47-4074-889A-18CF976E35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EF4C-4B3A-4D16-895F-C2BA2C4A52DF}" type="datetimeFigureOut">
              <a:rPr lang="ko-KR" altLang="en-US" smtClean="0"/>
              <a:pPr/>
              <a:t>2018-11-14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AB92-BF47-4074-889A-18CF976E35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EF4C-4B3A-4D16-895F-C2BA2C4A52DF}" type="datetimeFigureOut">
              <a:rPr lang="ko-KR" altLang="en-US" smtClean="0"/>
              <a:pPr/>
              <a:t>2018-11-14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AB92-BF47-4074-889A-18CF976E35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EF4C-4B3A-4D16-895F-C2BA2C4A52DF}" type="datetimeFigureOut">
              <a:rPr lang="ko-KR" altLang="en-US" smtClean="0"/>
              <a:pPr/>
              <a:t>2018-11-14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AB92-BF47-4074-889A-18CF976E35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EF4C-4B3A-4D16-895F-C2BA2C4A52DF}" type="datetimeFigureOut">
              <a:rPr lang="ko-KR" altLang="en-US" smtClean="0"/>
              <a:pPr/>
              <a:t>2018-11-14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AB92-BF47-4074-889A-18CF976E35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EF4C-4B3A-4D16-895F-C2BA2C4A52DF}" type="datetimeFigureOut">
              <a:rPr lang="ko-KR" altLang="en-US" smtClean="0"/>
              <a:pPr/>
              <a:t>2018-11-14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AB92-BF47-4074-889A-18CF976E35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EF4C-4B3A-4D16-895F-C2BA2C4A52DF}" type="datetimeFigureOut">
              <a:rPr lang="ko-KR" altLang="en-US" smtClean="0"/>
              <a:pPr/>
              <a:t>2018-11-14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AB92-BF47-4074-889A-18CF976E35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EF4C-4B3A-4D16-895F-C2BA2C4A52DF}" type="datetimeFigureOut">
              <a:rPr lang="ko-KR" altLang="en-US" smtClean="0"/>
              <a:pPr/>
              <a:t>2018-11-14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AB92-BF47-4074-889A-18CF976E35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EF4C-4B3A-4D16-895F-C2BA2C4A52DF}" type="datetimeFigureOut">
              <a:rPr lang="ko-KR" altLang="en-US" smtClean="0"/>
              <a:pPr/>
              <a:t>2018-11-14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AB92-BF47-4074-889A-18CF976E35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7EF4C-4B3A-4D16-895F-C2BA2C4A52DF}" type="datetimeFigureOut">
              <a:rPr lang="ko-KR" altLang="en-US" smtClean="0"/>
              <a:pPr/>
              <a:t>2018-11-14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AB92-BF47-4074-889A-18CF976E35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7EF4C-4B3A-4D16-895F-C2BA2C4A52DF}" type="datetimeFigureOut">
              <a:rPr lang="ko-KR" altLang="en-US" smtClean="0"/>
              <a:pPr/>
              <a:t>2018-11-14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2AB92-BF47-4074-889A-18CF976E35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28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레퍼런스</a:t>
            </a:r>
            <a:r>
              <a:rPr lang="ko-KR" alt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데이터 옮기기</a:t>
            </a:r>
            <a:endParaRPr lang="en-US" altLang="ko-KR" sz="3600" dirty="0" smtClean="0">
              <a:solidFill>
                <a:schemeClr val="tx2">
                  <a:lumMod val="60000"/>
                  <a:lumOff val="40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en-US" altLang="ko-KR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RefWorks</a:t>
            </a:r>
            <a:r>
              <a:rPr lang="en-US" altLang="ko-KR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 to </a:t>
            </a:r>
            <a:r>
              <a:rPr lang="en-US" altLang="ko-KR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HY헤드라인M" pitchFamily="18" charset="-127"/>
                <a:ea typeface="HY헤드라인M" pitchFamily="18" charset="-127"/>
              </a:rPr>
              <a:t>EndNote</a:t>
            </a:r>
            <a:endParaRPr lang="ko-KR" altLang="en-US" sz="3600" dirty="0">
              <a:solidFill>
                <a:schemeClr val="tx2">
                  <a:lumMod val="60000"/>
                  <a:lumOff val="40000"/>
                </a:scheme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50" t="11380" r="16684" b="4108"/>
          <a:stretch/>
        </p:blipFill>
        <p:spPr bwMode="auto">
          <a:xfrm>
            <a:off x="49369" y="188640"/>
            <a:ext cx="9038210" cy="6182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/>
        </p:nvSpPr>
        <p:spPr>
          <a:xfrm>
            <a:off x="0" y="1891074"/>
            <a:ext cx="1643042" cy="360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419872" y="3501008"/>
            <a:ext cx="4916731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2400" dirty="0" err="1" smtClean="0">
                <a:latin typeface="HY헤드라인M" pitchFamily="18" charset="-127"/>
                <a:ea typeface="HY헤드라인M" pitchFamily="18" charset="-127"/>
              </a:rPr>
              <a:t>RefWorks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에 로그인 후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  <a:p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레퍼런스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내보내기 메뉴로 이동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타원 4"/>
          <p:cNvSpPr/>
          <p:nvPr/>
        </p:nvSpPr>
        <p:spPr>
          <a:xfrm>
            <a:off x="2051720" y="1628800"/>
            <a:ext cx="576064" cy="504056"/>
          </a:xfrm>
          <a:prstGeom prst="ellipse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/>
              <a:t>1</a:t>
            </a:r>
            <a:endParaRPr lang="ko-KR" altLang="en-US" sz="2400" b="1" dirty="0"/>
          </a:p>
        </p:txBody>
      </p:sp>
      <p:cxnSp>
        <p:nvCxnSpPr>
          <p:cNvPr id="7" name="직선 화살표 연결선 6"/>
          <p:cNvCxnSpPr/>
          <p:nvPr/>
        </p:nvCxnSpPr>
        <p:spPr>
          <a:xfrm rot="10800000" flipV="1">
            <a:off x="1619672" y="1988839"/>
            <a:ext cx="432048" cy="156895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42900"/>
            <a:ext cx="904875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9592" y="4869160"/>
            <a:ext cx="8064896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모든 자</a:t>
            </a:r>
            <a:r>
              <a:rPr lang="ko-KR" altLang="en-US" sz="2400" dirty="0">
                <a:latin typeface="HY헤드라인M" pitchFamily="18" charset="-127"/>
                <a:ea typeface="HY헤드라인M" pitchFamily="18" charset="-127"/>
              </a:rPr>
              <a:t>료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 혹은 특정 폴더 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선택후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 내보내기 선택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내보내기 형식에서 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Bibliographic Software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 선택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  <a:p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4.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반출 버튼 클릭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500166" y="3395276"/>
            <a:ext cx="4295970" cy="2857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5292080" y="4144118"/>
            <a:ext cx="785818" cy="29299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4283968" y="2564904"/>
            <a:ext cx="576064" cy="504056"/>
          </a:xfrm>
          <a:prstGeom prst="ellipse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/>
              <a:t>2</a:t>
            </a:r>
            <a:endParaRPr lang="ko-KR" altLang="en-US" sz="2400" b="1" dirty="0"/>
          </a:p>
        </p:txBody>
      </p:sp>
      <p:cxnSp>
        <p:nvCxnSpPr>
          <p:cNvPr id="10" name="직선 화살표 연결선 9"/>
          <p:cNvCxnSpPr/>
          <p:nvPr/>
        </p:nvCxnSpPr>
        <p:spPr>
          <a:xfrm rot="10800000" flipV="1">
            <a:off x="3779912" y="2866327"/>
            <a:ext cx="432048" cy="156895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타원 10"/>
          <p:cNvSpPr/>
          <p:nvPr/>
        </p:nvSpPr>
        <p:spPr>
          <a:xfrm>
            <a:off x="4644008" y="4038591"/>
            <a:ext cx="576064" cy="504056"/>
          </a:xfrm>
          <a:prstGeom prst="ellipse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/>
              <a:t>4</a:t>
            </a:r>
            <a:endParaRPr lang="ko-KR" altLang="en-US" sz="2400" b="1" dirty="0"/>
          </a:p>
        </p:txBody>
      </p:sp>
      <p:cxnSp>
        <p:nvCxnSpPr>
          <p:cNvPr id="12" name="직선 화살표 연결선 11"/>
          <p:cNvCxnSpPr/>
          <p:nvPr/>
        </p:nvCxnSpPr>
        <p:spPr>
          <a:xfrm flipV="1">
            <a:off x="899592" y="3475406"/>
            <a:ext cx="720080" cy="563185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타원 13"/>
          <p:cNvSpPr/>
          <p:nvPr/>
        </p:nvSpPr>
        <p:spPr>
          <a:xfrm>
            <a:off x="323528" y="3933056"/>
            <a:ext cx="576064" cy="504056"/>
          </a:xfrm>
          <a:prstGeom prst="ellipse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/>
              <a:t>3</a:t>
            </a:r>
            <a:endParaRPr lang="ko-KR" alt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70" r="1509" b="4166"/>
          <a:stretch/>
        </p:blipFill>
        <p:spPr bwMode="auto">
          <a:xfrm>
            <a:off x="-7464" y="260648"/>
            <a:ext cx="9036496" cy="5309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23528" y="5733256"/>
            <a:ext cx="8820472" cy="8309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내보내기가 실행되고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완료되면 새로운 브라우저에 레코드가 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RIS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포맷으로 표시됨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3" t="-7214" r="-42327" b="-19787"/>
          <a:stretch/>
        </p:blipFill>
        <p:spPr bwMode="auto">
          <a:xfrm>
            <a:off x="22717" y="-12576"/>
            <a:ext cx="1301115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79712" y="4919008"/>
            <a:ext cx="7164288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6.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웹 브라우저 도구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-&gt;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파일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-&gt;</a:t>
            </a:r>
            <a:r>
              <a:rPr lang="ko-KR" altLang="en-US" sz="2400" dirty="0" err="1" smtClean="0">
                <a:latin typeface="HY헤드라인M" pitchFamily="18" charset="-127"/>
                <a:ea typeface="HY헤드라인M" pitchFamily="18" charset="-127"/>
              </a:rPr>
              <a:t>다른이름으로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 저장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872504" y="823460"/>
            <a:ext cx="1800200" cy="18002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7558202" y="93232"/>
            <a:ext cx="576064" cy="504056"/>
          </a:xfrm>
          <a:prstGeom prst="ellipse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/>
              <a:t>6</a:t>
            </a:r>
            <a:endParaRPr lang="ko-KR" altLang="en-US" sz="2400" b="1" dirty="0"/>
          </a:p>
        </p:txBody>
      </p:sp>
      <p:sp>
        <p:nvSpPr>
          <p:cNvPr id="13" name="직사각형 12"/>
          <p:cNvSpPr/>
          <p:nvPr/>
        </p:nvSpPr>
        <p:spPr>
          <a:xfrm>
            <a:off x="8388424" y="371036"/>
            <a:ext cx="392909" cy="2857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5072304" y="999795"/>
            <a:ext cx="1800200" cy="18002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938" y="0"/>
            <a:ext cx="8620125" cy="562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988840"/>
            <a:ext cx="42386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79512" y="5099700"/>
            <a:ext cx="8821644" cy="156966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dirty="0" err="1" smtClean="0">
                <a:latin typeface="HY헤드라인M" pitchFamily="18" charset="-127"/>
                <a:ea typeface="HY헤드라인M" pitchFamily="18" charset="-127"/>
              </a:rPr>
              <a:t>EndNote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실행 후 메뉴에서 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File-Import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클릭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  <a:p>
            <a:r>
              <a:rPr lang="en-US" altLang="ko-KR" sz="240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저장한 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txt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파일을 첨부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  <a:p>
            <a:r>
              <a:rPr lang="en-US" altLang="ko-KR" sz="2400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. Import Option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에 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Reference Manager (RIS)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포맷으로 선택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  <a:p>
            <a:r>
              <a:rPr lang="en-US" altLang="ko-KR" sz="2400" smtClean="0">
                <a:latin typeface="HY헤드라인M" pitchFamily="18" charset="-127"/>
                <a:ea typeface="HY헤드라인M" pitchFamily="18" charset="-127"/>
              </a:rPr>
              <a:t>10. 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Import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버튼 클릭하면 레코드 가져오기가 실행 됨</a:t>
            </a: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101</Words>
  <Application>Microsoft Office PowerPoint</Application>
  <PresentationFormat>화면 슬라이드 쇼(4:3)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HY헤드라인M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ProQuest Information &amp; Learning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ychoi</dc:creator>
  <cp:lastModifiedBy>Windows 사용자</cp:lastModifiedBy>
  <cp:revision>12</cp:revision>
  <dcterms:created xsi:type="dcterms:W3CDTF">2008-03-10T10:16:30Z</dcterms:created>
  <dcterms:modified xsi:type="dcterms:W3CDTF">2018-11-14T02:49:57Z</dcterms:modified>
</cp:coreProperties>
</file>